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40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24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8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2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11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16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26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45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23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B03E-91B1-4AFE-8B56-73B2B036951C}" type="datetimeFigureOut">
              <a:rPr lang="en-AU" smtClean="0"/>
              <a:t>9/09/2014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ABD3-2A17-4DFE-A94A-B4286A61E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0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23" y="510921"/>
            <a:ext cx="4667250" cy="6347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008" y="510920"/>
            <a:ext cx="4961886" cy="6347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42448" y="1993392"/>
            <a:ext cx="9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Mulligan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81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10979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Denton</dc:creator>
  <cp:lastModifiedBy>oem</cp:lastModifiedBy>
  <cp:revision>6</cp:revision>
  <dcterms:created xsi:type="dcterms:W3CDTF">2014-09-03T07:05:41Z</dcterms:created>
  <dcterms:modified xsi:type="dcterms:W3CDTF">2014-09-16T05:43:06Z</dcterms:modified>
</cp:coreProperties>
</file>